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№73 «Полянка» города Чебоксары Чувашской Республики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572428" cy="15716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по выполнению </a:t>
            </a:r>
          </a:p>
          <a:p>
            <a:pPr>
              <a:lnSpc>
                <a:spcPct val="11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проекта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«Культурное наследие Чувашии заботливо и бережно храним»</a:t>
            </a:r>
          </a:p>
          <a:p>
            <a:pPr>
              <a:lnSpc>
                <a:spcPct val="110000"/>
              </a:lnSpc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09" name="Picture 1" descr="I:\Проект Чувашия\hello_html_m3759f1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243" cy="6858000"/>
          </a:xfrm>
          <a:prstGeom prst="rect">
            <a:avLst/>
          </a:prstGeom>
          <a:noFill/>
        </p:spPr>
      </p:pic>
      <p:pic>
        <p:nvPicPr>
          <p:cNvPr id="17411" name="Picture 3" descr="http://www.cheboksary.ru/images/115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906854"/>
            <a:ext cx="4752558" cy="267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71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ЗНАКОМСТВО С ИСТОРИЕЙ,  ТРАДИЦИЯМИ ЧУВАШСКОГО НАРОДА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'vira\Desktop\Проект Чувашия\Чувашская культура 10 группа\DSCN650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4110047" cy="33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Чувашская культура 10 группа\DSCN6504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14686"/>
            <a:ext cx="4500594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ПОЗНАВАТЕЛЬНОЕ ПУТЕШЕСТВИЕ ПО СТРАНЕ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ЧУВАШСКИХ УЗОРОВ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El'vira\Desktop\Проект Чувашия\чувашские  мотивы\P_20181019_0945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428628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чувашские  мотивы\P_20181019_143535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4500562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ЗНАКОМСТВО С ЧУВАШСКИМ ПРОСВЕТИТЕЛЕМ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И. Я. ЯКОВЛЕВЫМ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'vira\Desktop\Проект Чувашия\Яковлев\IMG_496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4214842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Яковлев\IMG_4971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85992"/>
            <a:ext cx="4286280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ДОШКОЛЯТА ЗНАКОМЯТСЯ С ИСТОРИЕЙ НАШЕГО 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I:\Проект Чувашия\Знакомство с историей города\IMG_5914_c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59"/>
            <a:ext cx="4143404" cy="3104917"/>
          </a:xfrm>
          <a:prstGeom prst="rect">
            <a:avLst/>
          </a:prstGeom>
          <a:noFill/>
        </p:spPr>
      </p:pic>
      <p:pic>
        <p:nvPicPr>
          <p:cNvPr id="1027" name="Picture 3" descr="I:\Проект Чувашия\Знакомство с историей города\IMG_5923_co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86124"/>
            <a:ext cx="4214842" cy="3159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ЭКСКУРСИЯ В НАЦИОНАЛЬНЫЙ МУЗЕЙ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Проект Чувашия\Национальный музей 7 групп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4071966" cy="2852220"/>
          </a:xfrm>
          <a:prstGeom prst="rect">
            <a:avLst/>
          </a:prstGeom>
          <a:noFill/>
        </p:spPr>
      </p:pic>
      <p:pic>
        <p:nvPicPr>
          <p:cNvPr id="2051" name="Picture 3" descr="I:\Проект Чувашия\Национальный музей 7 группа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857628"/>
            <a:ext cx="4129250" cy="2755906"/>
          </a:xfrm>
          <a:prstGeom prst="rect">
            <a:avLst/>
          </a:prstGeom>
          <a:noFill/>
        </p:spPr>
      </p:pic>
      <p:pic>
        <p:nvPicPr>
          <p:cNvPr id="2052" name="Picture 4" descr="I:\Проект Чувашия\Национальный музей 7 группа\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857232"/>
            <a:ext cx="4214842" cy="2857520"/>
          </a:xfrm>
          <a:prstGeom prst="rect">
            <a:avLst/>
          </a:prstGeom>
          <a:noFill/>
        </p:spPr>
      </p:pic>
      <p:pic>
        <p:nvPicPr>
          <p:cNvPr id="2053" name="Picture 5" descr="I:\Проект Чувашия\Национальный музей 7 группа\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857628"/>
            <a:ext cx="413886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ТЕМАТИЧЕСКАЯ РОДИТЕЛЬСКАЯ ВСТРЕЧА,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ПОСВЯЩЕННАЯ ЮБИЛЕЮ ГОРОДА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Проект Чувашия\P_20190516_18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700125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дошкольников к культурному наследию чувашского народа посредством сотрудничества  с социальными институтами города Чебоксары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I:\Проект Чувашия\hello_html_m3759f1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83379" y="2983379"/>
            <a:ext cx="6858000" cy="891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215238" cy="469742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познавательный интерес к языку, литературе, истории, музыке, изобразительному искусству чувашского народа;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активизации полученных знаний в различных видах детской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чувство любви и уважение к традициям своего народа, к культурным ценностям, к родному краю;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профессиональный уровень педагогов по приобщению дошкольников к культуре родного края;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укреплению сотрудничества ДОУ и семьи в развитии личностной культуры ребенка как основы его любви к малой родине.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:\Проект Чувашия\hello_html_m3759f1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62"/>
            <a:ext cx="857224" cy="659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ВИКТОРИНА «ЗНАТОКИ ГОРОДА ЧЕБОКСАРЫ»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El'vira\Desktop\Проект Чувашия\Викторина День города\IMG-386da8b4b692375b52ae7cb55cc4e755-V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71477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Викторина День города\IMG-41a25675c921ed166fd422c3c62db909-V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3735238" cy="46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ds73.ucoz.ru/_nw/30/642295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786190"/>
            <a:ext cx="3810027" cy="2857520"/>
          </a:xfrm>
          <a:prstGeom prst="rect">
            <a:avLst/>
          </a:prstGeom>
          <a:noFill/>
        </p:spPr>
      </p:pic>
      <p:pic>
        <p:nvPicPr>
          <p:cNvPr id="14340" name="Picture 4" descr="http://www.cheboksary.ru/images/115217.jpg"/>
          <p:cNvPicPr>
            <a:picLocks noChangeAspect="1" noChangeArrowheads="1"/>
          </p:cNvPicPr>
          <p:nvPr/>
        </p:nvPicPr>
        <p:blipFill>
          <a:blip r:embed="rId5" cstate="print"/>
          <a:srcRect l="24488" t="7407" r="19328" b="18518"/>
          <a:stretch>
            <a:fillRect/>
          </a:stretch>
        </p:blipFill>
        <p:spPr bwMode="auto">
          <a:xfrm>
            <a:off x="7215174" y="0"/>
            <a:ext cx="192882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 ПО ЧУВАШСКОМУ НАРОДНОМУ РУКОДЕЛИЮ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El'vira\Desktop\Проект Чувашия\Вышивка 6 группа\IMG_533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78141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Вышивка 6 группа\IMG_5344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4000528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://ds73.ucoz.ru/_nw/30/197463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929066"/>
            <a:ext cx="3786214" cy="2732504"/>
          </a:xfrm>
          <a:prstGeom prst="rect">
            <a:avLst/>
          </a:prstGeom>
          <a:noFill/>
        </p:spPr>
      </p:pic>
      <p:pic>
        <p:nvPicPr>
          <p:cNvPr id="13316" name="Picture 4" descr="http://ds73.ucoz.ru/_nw/30/605071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929066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МУЗЕЙ ЧУВАШСКОЙ ВЫШИВКИ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El'vira\Desktop\Проект Чувашия\Музей чувашской вышивки\IMG_748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371477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Музей чувашской вышивки\IMG_7472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3643338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l'vira\Desktop\Проект Чувашия\Музей чувашской вышивки\IMG_7486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9190" y="928670"/>
            <a:ext cx="364333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El'vira\Desktop\Проект Чувашия\Музей чувашской вышивки\IMG_7453.JPG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3643338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С ТВОРЧЕСТВОМ НАРОДНОГО ХУДОЖНИКА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НИКОЛАЯ ОВЧИННИКОВА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El'vira\Desktop\Проект Чувашия\Овчинников\IMG_136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71966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Овчинников\IMG_1369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14686"/>
            <a:ext cx="4429156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УГОЛКИ КРАЕВЕДЕНИЯ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'vira\Desktop\Проект Чувашия\Уголок краеведения 2 группа\5NWLvIFU4iY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39981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ds73.ucoz.ru/_nw/30/89857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928802"/>
            <a:ext cx="508994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ПРАЗДНИК «КРАЙ, В КОТОРОМ Я ЖИВУ»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'vira\Desktop\Проект Чувашия\Чувашия 5 группа\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37193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l'vira\Desktop\Проект Чувашия\Чувашия 5 группа\2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000108"/>
            <a:ext cx="4477056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l'vira\Desktop\Проект Чувашия\Чувашская культура 4 группа\IMG_3219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857628"/>
            <a:ext cx="4286280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«Детский сад №73 «Полянка» города Чебоксары Чувашской Республики</vt:lpstr>
      <vt:lpstr>ЦЕЛЬ ПРОЕКТА</vt:lpstr>
      <vt:lpstr>ЗАДАЧИ ПРОЕКТА</vt:lpstr>
      <vt:lpstr>ВИКТОРИНА «ЗНАТОКИ ГОРОДА ЧЕБОКСАРЫ» </vt:lpstr>
      <vt:lpstr>  МАСТЕР-КЛАСС ПО ЧУВАШСКОМУ НАРОДНОМУ РУКОДЕЛИЮ </vt:lpstr>
      <vt:lpstr>  МУЗЕЙ ЧУВАШСКОЙ ВЫШИВКИ </vt:lpstr>
      <vt:lpstr>  ЗНАКОМСТВО С ТВОРЧЕСТВОМ НАРОДНОГО ХУДОЖНИКА  НИКОЛАЯ ОВЧИННИКОВА </vt:lpstr>
      <vt:lpstr> УГОЛКИ КРАЕВЕДЕНИЯ </vt:lpstr>
      <vt:lpstr>ПРАЗДНИК «КРАЙ, В КОТОРОМ Я ЖИВУ» </vt:lpstr>
      <vt:lpstr>ЗНАКОМСТВО С ИСТОРИЕЙ,  ТРАДИЦИЯМИ ЧУВАШСКОГО НАРОДА </vt:lpstr>
      <vt:lpstr>  ПОЗНАВАТЕЛЬНОЕ ПУТЕШЕСТВИЕ ПО СТРАНЕ  ЧУВАШСКИХ УЗОРОВ </vt:lpstr>
      <vt:lpstr>ЗНАКОМСТВО С ЧУВАШСКИМ ПРОСВЕТИТЕЛЕМ  И. Я. ЯКОВЛЕВЫМ </vt:lpstr>
      <vt:lpstr>  ДОШКОЛЯТА ЗНАКОМЯТСЯ С ИСТОРИЕЙ НАШЕГО ГОРОДА </vt:lpstr>
      <vt:lpstr>ЭКСКУРСИЯ В НАЦИОНАЛЬНЫЙ МУЗЕЙ </vt:lpstr>
      <vt:lpstr>ТЕМАТИЧЕСКАЯ РОДИТЕЛЬСКАЯ ВСТРЕЧА, ПОСВЯЩЕННАЯ ЮБИЛЕЮ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№73 «Полянка» города Чебоксары Чувашской Республики</dc:title>
  <cp:lastModifiedBy>Admin</cp:lastModifiedBy>
  <cp:revision>17</cp:revision>
  <dcterms:modified xsi:type="dcterms:W3CDTF">2019-06-19T05:18:04Z</dcterms:modified>
</cp:coreProperties>
</file>